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endParaRPr lang="ro-RO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endParaRPr lang="ro-RO" dirty="0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021" y="260648"/>
            <a:ext cx="8031958" cy="71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88" y="6306829"/>
            <a:ext cx="1215100" cy="37532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431540" y="1052736"/>
            <a:ext cx="82809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31540" y="6237312"/>
            <a:ext cx="82809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288639"/>
            <a:ext cx="965565" cy="4988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3C941-4179-48F5-8464-983AF9EE02B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021" y="260648"/>
            <a:ext cx="8031958" cy="71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/>
              <a:t>Descrierea funcțiilor laboratorului</a:t>
            </a:r>
            <a:endParaRPr lang="ro-RO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Valentin Iordache</a:t>
            </a:r>
            <a:endParaRPr lang="ro-R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88" y="6306829"/>
            <a:ext cx="1215100" cy="3753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31540" y="113923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/>
              <a:t>Programul Operaţional Sectorial pentru Dezvoltarea Resurselor Umane 2007 – </a:t>
            </a:r>
            <a:r>
              <a:rPr lang="pt-BR" sz="1200" dirty="0" smtClean="0"/>
              <a:t>2013</a:t>
            </a:r>
            <a:endParaRPr lang="ro-RO" sz="1200" dirty="0" smtClean="0"/>
          </a:p>
          <a:p>
            <a:pPr algn="ctr"/>
            <a:r>
              <a:rPr lang="ro-RO" sz="1200" dirty="0" smtClean="0"/>
              <a:t>Investește </a:t>
            </a:r>
            <a:r>
              <a:rPr lang="ro-RO" sz="1200" dirty="0"/>
              <a:t>în oameni </a:t>
            </a:r>
            <a:r>
              <a:rPr lang="ro-RO" sz="1200" dirty="0" smtClean="0"/>
              <a:t>!</a:t>
            </a:r>
          </a:p>
          <a:p>
            <a:pPr algn="ctr"/>
            <a:r>
              <a:rPr lang="ro-RO" sz="1200" b="1" dirty="0"/>
              <a:t>„Laborator de sisteme inteligente pentru transporturi în vederea creșterii calității și testării în învățământul superior românesc</a:t>
            </a:r>
            <a:r>
              <a:rPr lang="ro-RO" sz="1200" b="1" dirty="0" smtClean="0"/>
              <a:t>”</a:t>
            </a:r>
          </a:p>
          <a:p>
            <a:pPr algn="ctr"/>
            <a:r>
              <a:rPr lang="ro-RO" sz="1200" dirty="0"/>
              <a:t>POSDRU/156/1.2/G/141228</a:t>
            </a:r>
            <a:endParaRPr lang="ro-RO" sz="1200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31540" y="1052736"/>
            <a:ext cx="82809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1540" y="6237312"/>
            <a:ext cx="82809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755" y="6306830"/>
            <a:ext cx="938515" cy="4848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17644"/>
          </a:xfrm>
        </p:spPr>
        <p:txBody>
          <a:bodyPr/>
          <a:lstStyle/>
          <a:p>
            <a:r>
              <a:rPr lang="ro-RO" dirty="0" smtClean="0"/>
              <a:t>Arhitectura laboratorului</a:t>
            </a:r>
            <a:endParaRPr lang="ro-R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2186404"/>
            <a:ext cx="360040" cy="5359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2924944"/>
            <a:ext cx="360040" cy="535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3717032"/>
            <a:ext cx="360040" cy="535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7277" y="4941168"/>
            <a:ext cx="360040" cy="5359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299846"/>
            <a:ext cx="678538" cy="834371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V="1">
            <a:off x="1290098" y="2454372"/>
            <a:ext cx="1841742" cy="920083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418881" y="3141049"/>
            <a:ext cx="1712959" cy="501374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418881" y="3883618"/>
            <a:ext cx="1712959" cy="101382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290098" y="4134217"/>
            <a:ext cx="1841742" cy="1074919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455876" y="4437112"/>
            <a:ext cx="0" cy="36004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blog.iteadstudio.com/wp-content/uploads/image/2013_05/arduino-and-labview-part-ii-multi-channel-data-acquisition-syste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238" y="2209871"/>
            <a:ext cx="600001" cy="48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://blog.iteadstudio.com/wp-content/uploads/image/2013_05/arduino-and-labview-part-ii-multi-channel-data-acquisition-syste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238" y="2948411"/>
            <a:ext cx="600001" cy="48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blog.iteadstudio.com/wp-content/uploads/image/2013_05/arduino-and-labview-part-ii-multi-channel-data-acquisition-syste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484" y="3737106"/>
            <a:ext cx="600001" cy="48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blog.iteadstudio.com/wp-content/uploads/image/2013_05/arduino-and-labview-part-ii-multi-channel-data-acquisition-syste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484" y="4964635"/>
            <a:ext cx="600001" cy="48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>
            <a:off x="4889238" y="4437112"/>
            <a:ext cx="0" cy="36004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687139" y="2454371"/>
            <a:ext cx="812853" cy="2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687139" y="3192911"/>
            <a:ext cx="812853" cy="2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3682001" y="3981962"/>
            <a:ext cx="812853" cy="2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682001" y="5218200"/>
            <a:ext cx="812853" cy="2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/>
          <p:cNvSpPr/>
          <p:nvPr/>
        </p:nvSpPr>
        <p:spPr>
          <a:xfrm>
            <a:off x="6117742" y="3019635"/>
            <a:ext cx="2088232" cy="165610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Senzori</a:t>
            </a:r>
            <a:endParaRPr lang="ro-RO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278485" y="2454373"/>
            <a:ext cx="1093715" cy="738538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249828" y="3192911"/>
            <a:ext cx="978356" cy="267969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243649" y="3981606"/>
            <a:ext cx="812853" cy="2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288056" y="4502334"/>
            <a:ext cx="1084144" cy="706801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9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Platforme și funcțiile lor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b="1" dirty="0"/>
              <a:t>Platformă pentru senzori </a:t>
            </a:r>
            <a:r>
              <a:rPr lang="ro-RO" b="1" dirty="0" err="1"/>
              <a:t>şi</a:t>
            </a:r>
            <a:r>
              <a:rPr lang="ro-RO" b="1" dirty="0"/>
              <a:t> </a:t>
            </a:r>
            <a:r>
              <a:rPr lang="ro-RO" b="1" dirty="0" smtClean="0"/>
              <a:t>traductoare</a:t>
            </a:r>
            <a:endParaRPr lang="ro-RO" dirty="0"/>
          </a:p>
          <a:p>
            <a:pPr algn="just"/>
            <a:r>
              <a:rPr lang="it-IT" dirty="0" smtClean="0"/>
              <a:t>formată </a:t>
            </a:r>
            <a:r>
              <a:rPr lang="it-IT" dirty="0"/>
              <a:t>din senzori şi traductoare specifice specifice </a:t>
            </a:r>
            <a:r>
              <a:rPr lang="it-IT" dirty="0" smtClean="0"/>
              <a:t>transportului</a:t>
            </a:r>
            <a:r>
              <a:rPr lang="ro-RO" dirty="0" smtClean="0"/>
              <a:t> rutier</a:t>
            </a:r>
            <a:r>
              <a:rPr lang="ro-RO" dirty="0"/>
              <a:t>, </a:t>
            </a:r>
            <a:r>
              <a:rPr lang="ro-RO" dirty="0" smtClean="0"/>
              <a:t>interfețe </a:t>
            </a:r>
            <a:r>
              <a:rPr lang="ro-RO" dirty="0"/>
              <a:t>sau dispozitive de </a:t>
            </a:r>
            <a:r>
              <a:rPr lang="ro-RO" dirty="0" smtClean="0"/>
              <a:t>condiționare, aplicații </a:t>
            </a:r>
            <a:r>
              <a:rPr lang="ro-RO" dirty="0"/>
              <a:t>de calibrare</a:t>
            </a:r>
            <a:r>
              <a:rPr lang="ro-RO" dirty="0" smtClean="0"/>
              <a:t>, documentație tehnică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59902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r>
              <a:rPr lang="ro-RO" dirty="0" smtClean="0"/>
              <a:t>Platforme și funcțiile lor</a:t>
            </a:r>
            <a:endParaRPr lang="ro-RO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b="1" dirty="0" err="1" smtClean="0"/>
              <a:t>Platformă</a:t>
            </a:r>
            <a:r>
              <a:rPr lang="fr-FR" b="1" dirty="0" smtClean="0"/>
              <a:t> </a:t>
            </a:r>
            <a:r>
              <a:rPr lang="fr-FR" b="1" dirty="0" err="1"/>
              <a:t>achiziţie</a:t>
            </a:r>
            <a:r>
              <a:rPr lang="fr-FR" b="1" dirty="0"/>
              <a:t> de </a:t>
            </a:r>
            <a:r>
              <a:rPr lang="fr-FR" b="1" dirty="0" smtClean="0"/>
              <a:t>date</a:t>
            </a:r>
            <a:endParaRPr lang="ro-RO" dirty="0" smtClean="0"/>
          </a:p>
          <a:p>
            <a:pPr algn="just"/>
            <a:r>
              <a:rPr lang="fr-FR" dirty="0" err="1" smtClean="0"/>
              <a:t>aceasta</a:t>
            </a:r>
            <a:r>
              <a:rPr lang="fr-FR" dirty="0" smtClean="0"/>
              <a:t> </a:t>
            </a:r>
            <a:r>
              <a:rPr lang="fr-FR" dirty="0"/>
              <a:t>va </a:t>
            </a:r>
            <a:r>
              <a:rPr lang="fr-FR" dirty="0" smtClean="0"/>
              <a:t>fi</a:t>
            </a:r>
            <a:r>
              <a:rPr lang="ro-RO" dirty="0" smtClean="0"/>
              <a:t> </a:t>
            </a:r>
            <a:r>
              <a:rPr lang="fr-FR" dirty="0" err="1" smtClean="0"/>
              <a:t>formată</a:t>
            </a:r>
            <a:r>
              <a:rPr lang="fr-FR" dirty="0" smtClean="0"/>
              <a:t> </a:t>
            </a:r>
            <a:r>
              <a:rPr lang="fr-FR" dirty="0" err="1"/>
              <a:t>din</a:t>
            </a:r>
            <a:r>
              <a:rPr lang="fr-FR" dirty="0"/>
              <a:t> 15 </a:t>
            </a:r>
            <a:r>
              <a:rPr lang="fr-FR" dirty="0" err="1"/>
              <a:t>plăci</a:t>
            </a:r>
            <a:r>
              <a:rPr lang="fr-FR" dirty="0"/>
              <a:t> de </a:t>
            </a:r>
            <a:r>
              <a:rPr lang="fr-FR" dirty="0" err="1"/>
              <a:t>achiziţie</a:t>
            </a:r>
            <a:r>
              <a:rPr lang="fr-FR" dirty="0"/>
              <a:t> de date, </a:t>
            </a:r>
            <a:r>
              <a:rPr lang="fr-FR" dirty="0" err="1"/>
              <a:t>drivere</a:t>
            </a:r>
            <a:r>
              <a:rPr lang="fr-FR" dirty="0"/>
              <a:t> </a:t>
            </a:r>
            <a:r>
              <a:rPr lang="fr-FR" dirty="0" err="1"/>
              <a:t>pentru</a:t>
            </a:r>
            <a:r>
              <a:rPr lang="fr-FR" dirty="0"/>
              <a:t> </a:t>
            </a:r>
            <a:r>
              <a:rPr lang="fr-FR" dirty="0" err="1"/>
              <a:t>plăcile</a:t>
            </a:r>
            <a:r>
              <a:rPr lang="fr-FR" dirty="0"/>
              <a:t> </a:t>
            </a:r>
            <a:r>
              <a:rPr lang="fr-FR" dirty="0" smtClean="0"/>
              <a:t>de</a:t>
            </a:r>
            <a:r>
              <a:rPr lang="ro-RO" dirty="0" smtClean="0"/>
              <a:t> </a:t>
            </a:r>
            <a:r>
              <a:rPr lang="ro-RO" dirty="0" err="1" smtClean="0"/>
              <a:t>achiziţie</a:t>
            </a:r>
            <a:r>
              <a:rPr lang="ro-RO" dirty="0"/>
              <a:t>, media convertoare pentru </a:t>
            </a:r>
            <a:r>
              <a:rPr lang="ro-RO" dirty="0" smtClean="0"/>
              <a:t>comunicații </a:t>
            </a:r>
            <a:r>
              <a:rPr lang="ro-RO" dirty="0"/>
              <a:t>pe fibră optică</a:t>
            </a:r>
            <a:r>
              <a:rPr lang="ro-RO" dirty="0" smtClean="0"/>
              <a:t>. Dispozitivele </a:t>
            </a:r>
            <a:r>
              <a:rPr lang="ro-RO" dirty="0"/>
              <a:t>de </a:t>
            </a:r>
            <a:r>
              <a:rPr lang="ro-RO" dirty="0" smtClean="0"/>
              <a:t>achiziție </a:t>
            </a:r>
            <a:r>
              <a:rPr lang="ro-RO" dirty="0"/>
              <a:t>primesc semnalele de la senzori </a:t>
            </a:r>
            <a:r>
              <a:rPr lang="ro-RO" dirty="0" smtClean="0"/>
              <a:t>și </a:t>
            </a:r>
            <a:r>
              <a:rPr lang="it-IT" dirty="0" smtClean="0"/>
              <a:t>traductori </a:t>
            </a:r>
            <a:r>
              <a:rPr lang="it-IT" dirty="0"/>
              <a:t>prin conexiuni de diferite tipuri </a:t>
            </a:r>
            <a:r>
              <a:rPr lang="ro-RO" dirty="0" smtClean="0"/>
              <a:t>ș</a:t>
            </a:r>
            <a:r>
              <a:rPr lang="it-IT" dirty="0" smtClean="0"/>
              <a:t>i </a:t>
            </a:r>
            <a:r>
              <a:rPr lang="it-IT" dirty="0"/>
              <a:t>le convertesc </a:t>
            </a:r>
            <a:r>
              <a:rPr lang="ro-RO" dirty="0" smtClean="0"/>
              <a:t>î</a:t>
            </a:r>
            <a:r>
              <a:rPr lang="it-IT" dirty="0" smtClean="0"/>
              <a:t>n </a:t>
            </a:r>
            <a:r>
              <a:rPr lang="it-IT" dirty="0"/>
              <a:t>date </a:t>
            </a:r>
            <a:r>
              <a:rPr lang="it-IT" dirty="0" smtClean="0"/>
              <a:t>care</a:t>
            </a:r>
            <a:r>
              <a:rPr lang="ro-RO" dirty="0" smtClean="0"/>
              <a:t> pot </a:t>
            </a:r>
            <a:r>
              <a:rPr lang="ro-RO" dirty="0"/>
              <a:t>fi colectate </a:t>
            </a:r>
            <a:r>
              <a:rPr lang="ro-RO" dirty="0" smtClean="0"/>
              <a:t>și </a:t>
            </a:r>
            <a:r>
              <a:rPr lang="ro-RO" dirty="0"/>
              <a:t>interpretate de </a:t>
            </a:r>
            <a:r>
              <a:rPr lang="ro-RO" dirty="0" smtClean="0"/>
              <a:t>către </a:t>
            </a:r>
            <a:r>
              <a:rPr lang="ro-RO" dirty="0"/>
              <a:t>mijloacele de prelucrare </a:t>
            </a:r>
            <a:r>
              <a:rPr lang="ro-RO" dirty="0" smtClean="0"/>
              <a:t>a datelor.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8715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r>
              <a:rPr lang="ro-RO" dirty="0" smtClean="0"/>
              <a:t>Platforme și funcțiile lor</a:t>
            </a:r>
            <a:endParaRPr lang="ro-RO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o-RO" b="1" dirty="0" smtClean="0"/>
              <a:t>Platformă </a:t>
            </a:r>
            <a:r>
              <a:rPr lang="ro-RO" b="1" dirty="0"/>
              <a:t>prelucrare date </a:t>
            </a:r>
            <a:r>
              <a:rPr lang="ro-RO" b="1" dirty="0" err="1"/>
              <a:t>şi</a:t>
            </a:r>
            <a:r>
              <a:rPr lang="ro-RO" b="1" dirty="0"/>
              <a:t> data </a:t>
            </a:r>
            <a:r>
              <a:rPr lang="ro-RO" b="1" dirty="0" err="1" smtClean="0"/>
              <a:t>mining</a:t>
            </a:r>
            <a:endParaRPr lang="ro-RO" b="1" dirty="0" smtClean="0"/>
          </a:p>
          <a:p>
            <a:pPr algn="just"/>
            <a:r>
              <a:rPr lang="ro-RO" dirty="0" err="1" smtClean="0"/>
              <a:t>soluţii</a:t>
            </a:r>
            <a:r>
              <a:rPr lang="ro-RO" dirty="0" smtClean="0"/>
              <a:t> </a:t>
            </a:r>
            <a:r>
              <a:rPr lang="ro-RO" dirty="0"/>
              <a:t>de </a:t>
            </a:r>
            <a:r>
              <a:rPr lang="ro-RO" dirty="0" smtClean="0"/>
              <a:t>stocare </a:t>
            </a:r>
            <a:r>
              <a:rPr lang="fr-FR" dirty="0" err="1" smtClean="0"/>
              <a:t>pentru</a:t>
            </a:r>
            <a:r>
              <a:rPr lang="fr-FR" dirty="0" smtClean="0"/>
              <a:t> </a:t>
            </a:r>
            <a:r>
              <a:rPr lang="fr-FR" dirty="0"/>
              <a:t>volume mari de date, </a:t>
            </a:r>
            <a:r>
              <a:rPr lang="fr-FR" dirty="0" err="1"/>
              <a:t>sisteme</a:t>
            </a:r>
            <a:r>
              <a:rPr lang="fr-FR" dirty="0"/>
              <a:t> de </a:t>
            </a:r>
            <a:r>
              <a:rPr lang="fr-FR" dirty="0" err="1"/>
              <a:t>gestiune</a:t>
            </a:r>
            <a:r>
              <a:rPr lang="fr-FR" dirty="0"/>
              <a:t> a </a:t>
            </a:r>
            <a:r>
              <a:rPr lang="fr-FR" dirty="0" err="1"/>
              <a:t>bazelor</a:t>
            </a:r>
            <a:r>
              <a:rPr lang="fr-FR" dirty="0"/>
              <a:t> de date</a:t>
            </a:r>
            <a:r>
              <a:rPr lang="fr-FR" dirty="0" smtClean="0"/>
              <a:t>,</a:t>
            </a:r>
            <a:r>
              <a:rPr lang="ro-RO" dirty="0" smtClean="0"/>
              <a:t> </a:t>
            </a:r>
            <a:r>
              <a:rPr lang="it-IT" dirty="0" smtClean="0"/>
              <a:t>software </a:t>
            </a:r>
            <a:r>
              <a:rPr lang="it-IT" dirty="0"/>
              <a:t>pentru analiza datelor şi data mining. Dispozitivele </a:t>
            </a:r>
            <a:r>
              <a:rPr lang="ro-RO" dirty="0" smtClean="0"/>
              <a:t>ș</a:t>
            </a:r>
            <a:r>
              <a:rPr lang="it-IT" dirty="0" smtClean="0"/>
              <a:t>i</a:t>
            </a:r>
            <a:r>
              <a:rPr lang="ro-RO" dirty="0" smtClean="0"/>
              <a:t> </a:t>
            </a:r>
            <a:r>
              <a:rPr lang="pt-BR" dirty="0" smtClean="0"/>
              <a:t>solutia </a:t>
            </a:r>
            <a:r>
              <a:rPr lang="pt-BR" dirty="0"/>
              <a:t>de prelucrare a datelor </a:t>
            </a:r>
            <a:r>
              <a:rPr lang="pt-BR" dirty="0" smtClean="0"/>
              <a:t>aplic</a:t>
            </a:r>
            <a:r>
              <a:rPr lang="ro-RO" dirty="0" smtClean="0"/>
              <a:t>ă</a:t>
            </a:r>
            <a:r>
              <a:rPr lang="pt-BR" dirty="0" smtClean="0"/>
              <a:t> </a:t>
            </a:r>
            <a:r>
              <a:rPr lang="pt-BR" dirty="0"/>
              <a:t>metode de procesare </a:t>
            </a:r>
            <a:r>
              <a:rPr lang="pt-BR" dirty="0" smtClean="0"/>
              <a:t>avansat</a:t>
            </a:r>
            <a:r>
              <a:rPr lang="ro-RO" dirty="0" smtClean="0"/>
              <a:t>ă care </a:t>
            </a:r>
            <a:r>
              <a:rPr lang="ro-RO" dirty="0"/>
              <a:t>permit transformarea datelor </a:t>
            </a:r>
            <a:r>
              <a:rPr lang="ro-RO" dirty="0" smtClean="0"/>
              <a:t>în informație utilă. Soluția de gestiune </a:t>
            </a:r>
            <a:r>
              <a:rPr lang="ro-RO" dirty="0"/>
              <a:t>a bazelor de date permite stocare unui </a:t>
            </a:r>
            <a:r>
              <a:rPr lang="ro-RO" dirty="0" smtClean="0"/>
              <a:t>număr </a:t>
            </a:r>
            <a:r>
              <a:rPr lang="ro-RO" dirty="0"/>
              <a:t>foarte </a:t>
            </a:r>
            <a:r>
              <a:rPr lang="ro-RO" dirty="0" smtClean="0"/>
              <a:t>mare </a:t>
            </a:r>
            <a:r>
              <a:rPr lang="it-IT" dirty="0" smtClean="0"/>
              <a:t>de </a:t>
            </a:r>
            <a:r>
              <a:rPr lang="it-IT" dirty="0"/>
              <a:t>evenimente din trafic care pot fi analizate statistic </a:t>
            </a:r>
            <a:r>
              <a:rPr lang="ro-RO" dirty="0" smtClean="0"/>
              <a:t>ș</a:t>
            </a:r>
            <a:r>
              <a:rPr lang="it-IT" dirty="0" smtClean="0"/>
              <a:t>i procesate</a:t>
            </a:r>
            <a:r>
              <a:rPr lang="ro-RO" dirty="0" smtClean="0"/>
              <a:t> ulterior </a:t>
            </a:r>
            <a:r>
              <a:rPr lang="ro-RO" dirty="0"/>
              <a:t>prin tehnici de data </a:t>
            </a:r>
            <a:r>
              <a:rPr lang="ro-RO" dirty="0" err="1"/>
              <a:t>mining</a:t>
            </a:r>
            <a:r>
              <a:rPr lang="ro-RO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1836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r>
              <a:rPr lang="ro-RO" dirty="0" smtClean="0"/>
              <a:t>Platforme și funcțiile lor</a:t>
            </a:r>
            <a:endParaRPr lang="ro-RO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o-RO" b="1" dirty="0" smtClean="0"/>
              <a:t>Platformă </a:t>
            </a:r>
            <a:r>
              <a:rPr lang="ro-RO" b="1" dirty="0"/>
              <a:t>prezentare </a:t>
            </a:r>
            <a:r>
              <a:rPr lang="ro-RO" b="1" dirty="0" smtClean="0"/>
              <a:t>și afișare date</a:t>
            </a:r>
          </a:p>
          <a:p>
            <a:pPr algn="just"/>
            <a:r>
              <a:rPr lang="ro-RO" dirty="0" smtClean="0"/>
              <a:t>plăci </a:t>
            </a:r>
            <a:r>
              <a:rPr lang="ro-RO" dirty="0"/>
              <a:t>de dezvoltare pentru microcontrolere (15 bucăți</a:t>
            </a:r>
            <a:r>
              <a:rPr lang="ro-RO" dirty="0" smtClean="0"/>
              <a:t>), </a:t>
            </a:r>
            <a:r>
              <a:rPr lang="it-IT" dirty="0" smtClean="0"/>
              <a:t>software </a:t>
            </a:r>
            <a:r>
              <a:rPr lang="it-IT" dirty="0"/>
              <a:t>pentru editare video, panonuri de afişare (cel puţin </a:t>
            </a:r>
            <a:r>
              <a:rPr lang="it-IT" dirty="0" smtClean="0"/>
              <a:t>2</a:t>
            </a:r>
            <a:r>
              <a:rPr lang="ro-RO" dirty="0" smtClean="0"/>
              <a:t> tehnologii</a:t>
            </a:r>
            <a:r>
              <a:rPr lang="ro-RO" dirty="0"/>
              <a:t>), drivere pentru panouri de </a:t>
            </a:r>
            <a:r>
              <a:rPr lang="ro-RO" dirty="0" smtClean="0"/>
              <a:t>afișare, monitoare </a:t>
            </a:r>
            <a:r>
              <a:rPr lang="ro-RO" dirty="0" err="1" smtClean="0"/>
              <a:t>touchscreen</a:t>
            </a:r>
            <a:r>
              <a:rPr lang="ro-RO" dirty="0"/>
              <a:t>. Aceste componente permit comunicarea cu </a:t>
            </a:r>
            <a:r>
              <a:rPr lang="ro-RO" dirty="0" smtClean="0"/>
              <a:t>participanții </a:t>
            </a:r>
            <a:r>
              <a:rPr lang="it-IT" dirty="0" smtClean="0"/>
              <a:t>la </a:t>
            </a:r>
            <a:r>
              <a:rPr lang="it-IT" dirty="0"/>
              <a:t>trafic si interactiunea utilizatorilor finali cu sistemele de trafic</a:t>
            </a:r>
            <a:r>
              <a:rPr lang="it-IT" dirty="0" smtClean="0"/>
              <a:t>.</a:t>
            </a:r>
            <a:endParaRPr lang="ro-RO" dirty="0" smtClean="0"/>
          </a:p>
        </p:txBody>
      </p:sp>
    </p:spTree>
    <p:extLst>
      <p:ext uri="{BB962C8B-B14F-4D97-AF65-F5344CB8AC3E}">
        <p14:creationId xmlns:p14="http://schemas.microsoft.com/office/powerpoint/2010/main" val="38366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r>
              <a:rPr lang="ro-RO" dirty="0" smtClean="0"/>
              <a:t>Platforme și funcțiile lor</a:t>
            </a:r>
            <a:endParaRPr lang="ro-RO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b="1" dirty="0" smtClean="0"/>
              <a:t>Validare </a:t>
            </a:r>
            <a:r>
              <a:rPr lang="ro-RO" b="1" dirty="0"/>
              <a:t>si autorizare </a:t>
            </a:r>
            <a:r>
              <a:rPr lang="ro-RO" b="1" dirty="0" smtClean="0"/>
              <a:t>cursant</a:t>
            </a:r>
          </a:p>
          <a:p>
            <a:pPr algn="just"/>
            <a:r>
              <a:rPr lang="ro-RO" dirty="0" smtClean="0"/>
              <a:t>la </a:t>
            </a:r>
            <a:r>
              <a:rPr lang="ro-RO" dirty="0"/>
              <a:t>nivel de </a:t>
            </a:r>
            <a:r>
              <a:rPr lang="ro-RO" dirty="0" smtClean="0"/>
              <a:t>stație </a:t>
            </a:r>
            <a:r>
              <a:rPr lang="ro-RO" dirty="0"/>
              <a:t>de lucru </a:t>
            </a:r>
            <a:r>
              <a:rPr lang="ro-RO" dirty="0" smtClean="0"/>
              <a:t>înainte de î</a:t>
            </a:r>
            <a:r>
              <a:rPr lang="it-IT" dirty="0" smtClean="0"/>
              <a:t>nceperea </a:t>
            </a:r>
            <a:r>
              <a:rPr lang="it-IT" dirty="0"/>
              <a:t>cursului </a:t>
            </a:r>
            <a:r>
              <a:rPr lang="ro-RO" dirty="0" smtClean="0"/>
              <a:t>ș</a:t>
            </a:r>
            <a:r>
              <a:rPr lang="it-IT" dirty="0" smtClean="0"/>
              <a:t>i/sau evalu</a:t>
            </a:r>
            <a:r>
              <a:rPr lang="ro-RO" dirty="0" smtClean="0"/>
              <a:t>ă</a:t>
            </a:r>
            <a:r>
              <a:rPr lang="it-IT" dirty="0" smtClean="0"/>
              <a:t>rii </a:t>
            </a:r>
            <a:r>
              <a:rPr lang="it-IT" dirty="0"/>
              <a:t>finale. Pentru asigurarea </a:t>
            </a:r>
            <a:r>
              <a:rPr lang="it-IT" dirty="0" smtClean="0"/>
              <a:t>unei</a:t>
            </a:r>
            <a:r>
              <a:rPr lang="ro-RO" dirty="0" smtClean="0"/>
              <a:t> </a:t>
            </a:r>
            <a:r>
              <a:rPr lang="it-IT" dirty="0" smtClean="0"/>
              <a:t>securit</a:t>
            </a:r>
            <a:r>
              <a:rPr lang="ro-RO" dirty="0" err="1" smtClean="0"/>
              <a:t>ăț</a:t>
            </a:r>
            <a:r>
              <a:rPr lang="it-IT" dirty="0" smtClean="0"/>
              <a:t>i </a:t>
            </a:r>
            <a:r>
              <a:rPr lang="it-IT" dirty="0"/>
              <a:t>informatice sporite </a:t>
            </a:r>
            <a:r>
              <a:rPr lang="ro-RO" dirty="0" smtClean="0"/>
              <a:t>ș</a:t>
            </a:r>
            <a:r>
              <a:rPr lang="it-IT" dirty="0" smtClean="0"/>
              <a:t>i </a:t>
            </a:r>
            <a:r>
              <a:rPr lang="it-IT" dirty="0"/>
              <a:t>identificarea </a:t>
            </a:r>
            <a:r>
              <a:rPr lang="it-IT" dirty="0" smtClean="0"/>
              <a:t>clar</a:t>
            </a:r>
            <a:r>
              <a:rPr lang="ro-R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a participantilor </a:t>
            </a:r>
            <a:r>
              <a:rPr lang="it-IT" dirty="0" smtClean="0"/>
              <a:t>la</a:t>
            </a:r>
            <a:r>
              <a:rPr lang="ro-RO" dirty="0" smtClean="0"/>
              <a:t> cursuri </a:t>
            </a:r>
            <a:r>
              <a:rPr lang="ro-RO" dirty="0"/>
              <a:t>se va realiza validarea </a:t>
            </a:r>
            <a:r>
              <a:rPr lang="ro-RO" dirty="0" smtClean="0"/>
              <a:t>și </a:t>
            </a:r>
            <a:r>
              <a:rPr lang="ro-RO" dirty="0"/>
              <a:t>autorizarea accesului utilizatorilor </a:t>
            </a:r>
            <a:r>
              <a:rPr lang="ro-RO" smtClean="0"/>
              <a:t>la stațiile </a:t>
            </a:r>
            <a:r>
              <a:rPr lang="ro-RO" dirty="0"/>
              <a:t>de lucru.</a:t>
            </a:r>
            <a:endParaRPr lang="ro-RO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667653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346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Descrierea funcțiilor laboratorului</vt:lpstr>
      <vt:lpstr>Arhitectura laboratorului</vt:lpstr>
      <vt:lpstr>Platforme și funcțiile lor</vt:lpstr>
      <vt:lpstr>Platforme și funcțiile lor</vt:lpstr>
      <vt:lpstr>Platforme și funcțiile lor</vt:lpstr>
      <vt:lpstr>Platforme și funcțiile lor</vt:lpstr>
      <vt:lpstr>Platforme și funcțiile lor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Discipline incluse în proiectul pilot – modificări ale curriculei</dc:title>
  <dc:creator>Minea Marius</dc:creator>
  <cp:lastModifiedBy>Vali</cp:lastModifiedBy>
  <cp:revision>28</cp:revision>
  <dcterms:created xsi:type="dcterms:W3CDTF">2014-10-20T15:43:22Z</dcterms:created>
  <dcterms:modified xsi:type="dcterms:W3CDTF">2014-11-19T16:57:29Z</dcterms:modified>
</cp:coreProperties>
</file>