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2" r:id="rId3"/>
    <p:sldId id="270" r:id="rId4"/>
    <p:sldId id="271" r:id="rId5"/>
    <p:sldId id="257" r:id="rId6"/>
    <p:sldId id="272" r:id="rId7"/>
    <p:sldId id="261" r:id="rId8"/>
    <p:sldId id="27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2220" y="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C941-4179-48F5-8464-983AF9EE02BA}" type="datetimeFigureOut">
              <a:rPr lang="en-GB" smtClean="0"/>
              <a:t>13/11/2014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C8A-A0E0-4620-A4D3-8957C76929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C941-4179-48F5-8464-983AF9EE02BA}" type="datetimeFigureOut">
              <a:rPr lang="en-GB" smtClean="0"/>
              <a:t>13/11/2014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C8A-A0E0-4620-A4D3-8957C76929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C941-4179-48F5-8464-983AF9EE02BA}" type="datetimeFigureOut">
              <a:rPr lang="en-GB" smtClean="0"/>
              <a:t>13/11/2014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C8A-A0E0-4620-A4D3-8957C76929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17644"/>
          </a:xfrm>
        </p:spPr>
        <p:txBody>
          <a:bodyPr/>
          <a:lstStyle/>
          <a:p>
            <a:endParaRPr lang="ro-RO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endParaRPr lang="ro-RO" dirty="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21" y="260648"/>
            <a:ext cx="8031958" cy="71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88" y="6306829"/>
            <a:ext cx="1215100" cy="37532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431540" y="1052736"/>
            <a:ext cx="828092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31540" y="6237312"/>
            <a:ext cx="828092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288639"/>
            <a:ext cx="965565" cy="4988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C941-4179-48F5-8464-983AF9EE02BA}" type="datetimeFigureOut">
              <a:rPr lang="en-GB" smtClean="0"/>
              <a:t>13/11/2014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C8A-A0E0-4620-A4D3-8957C76929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C941-4179-48F5-8464-983AF9EE02BA}" type="datetimeFigureOut">
              <a:rPr lang="en-GB" smtClean="0"/>
              <a:t>13/11/2014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C8A-A0E0-4620-A4D3-8957C76929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C941-4179-48F5-8464-983AF9EE02BA}" type="datetimeFigureOut">
              <a:rPr lang="en-GB" smtClean="0"/>
              <a:t>13/11/2014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C8A-A0E0-4620-A4D3-8957C76929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C941-4179-48F5-8464-983AF9EE02BA}" type="datetimeFigureOut">
              <a:rPr lang="en-GB" smtClean="0"/>
              <a:t>13/11/2014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C8A-A0E0-4620-A4D3-8957C76929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C941-4179-48F5-8464-983AF9EE02BA}" type="datetimeFigureOut">
              <a:rPr lang="en-GB" smtClean="0"/>
              <a:t>13/11/2014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C8A-A0E0-4620-A4D3-8957C76929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C941-4179-48F5-8464-983AF9EE02BA}" type="datetimeFigureOut">
              <a:rPr lang="en-GB" smtClean="0"/>
              <a:t>13/11/2014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C8A-A0E0-4620-A4D3-8957C76929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C941-4179-48F5-8464-983AF9EE02BA}" type="datetimeFigureOut">
              <a:rPr lang="en-GB" smtClean="0"/>
              <a:t>13/11/2014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C8A-A0E0-4620-A4D3-8957C76929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3C941-4179-48F5-8464-983AF9EE02BA}" type="datetimeFigureOut">
              <a:rPr lang="en-GB" smtClean="0"/>
              <a:t>13/11/2014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AEC8A-A0E0-4620-A4D3-8957C769298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21" y="260648"/>
            <a:ext cx="8031958" cy="71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110547"/>
          </a:xfrm>
        </p:spPr>
        <p:txBody>
          <a:bodyPr>
            <a:normAutofit/>
          </a:bodyPr>
          <a:lstStyle/>
          <a:p>
            <a:r>
              <a:rPr lang="ro-RO" sz="3200" b="1" dirty="0"/>
              <a:t>Laborator de sisteme inteligente pentru transporturi în vederea creșterii calității și testării în învățământul superior </a:t>
            </a:r>
            <a:r>
              <a:rPr lang="ro-RO" sz="3200" b="1" dirty="0" smtClean="0"/>
              <a:t>românesc</a:t>
            </a:r>
            <a:r>
              <a:rPr lang="ro-RO" sz="3200" b="1" dirty="0"/>
              <a:t/>
            </a:r>
            <a:br>
              <a:rPr lang="ro-RO" sz="3200" b="1" dirty="0"/>
            </a:br>
            <a:r>
              <a:rPr lang="ro-RO" sz="3200" dirty="0"/>
              <a:t>POSDRU/156/1.2/G/141228</a:t>
            </a:r>
            <a:endParaRPr lang="ro-RO" sz="32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240972"/>
            <a:ext cx="6400800" cy="397827"/>
          </a:xfrm>
        </p:spPr>
        <p:txBody>
          <a:bodyPr>
            <a:normAutofit/>
          </a:bodyPr>
          <a:lstStyle/>
          <a:p>
            <a:r>
              <a:rPr lang="en-GB" sz="1800" dirty="0" smtClean="0"/>
              <a:t>S</a:t>
            </a:r>
            <a:r>
              <a:rPr lang="ro-RO" sz="1800" dirty="0" smtClean="0"/>
              <a:t>.</a:t>
            </a:r>
            <a:r>
              <a:rPr lang="en-GB" sz="1800" dirty="0" err="1" smtClean="0"/>
              <a:t>l.dr.ing</a:t>
            </a:r>
            <a:r>
              <a:rPr lang="en-GB" sz="1800" dirty="0" smtClean="0"/>
              <a:t>. </a:t>
            </a:r>
            <a:r>
              <a:rPr lang="ro-RO" sz="1800" dirty="0" smtClean="0"/>
              <a:t>Angel Ciprian CORMOȘ</a:t>
            </a:r>
            <a:endParaRPr lang="ro-RO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88" y="6306829"/>
            <a:ext cx="1215100" cy="3753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1540" y="113923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/>
              <a:t>Programul Operaţional Sectorial pentru Dezvoltarea Resurselor Umane 2007 – </a:t>
            </a:r>
            <a:r>
              <a:rPr lang="pt-BR" sz="1200" dirty="0" smtClean="0"/>
              <a:t>2013</a:t>
            </a:r>
            <a:endParaRPr lang="ro-RO" sz="1200" dirty="0" smtClean="0"/>
          </a:p>
          <a:p>
            <a:pPr algn="ctr"/>
            <a:r>
              <a:rPr lang="ro-RO" sz="1200" dirty="0" smtClean="0"/>
              <a:t>Investește </a:t>
            </a:r>
            <a:r>
              <a:rPr lang="ro-RO" sz="1200" dirty="0"/>
              <a:t>în oameni </a:t>
            </a:r>
            <a:r>
              <a:rPr lang="ro-RO" sz="1200" dirty="0" smtClean="0"/>
              <a:t>!</a:t>
            </a:r>
          </a:p>
          <a:p>
            <a:pPr algn="ctr"/>
            <a:r>
              <a:rPr lang="ro-RO" sz="1200" b="1" dirty="0"/>
              <a:t>„Laborator de sisteme inteligente pentru transporturi în vederea creșterii calității și testării în învățământul superior românesc</a:t>
            </a:r>
            <a:r>
              <a:rPr lang="ro-RO" sz="1200" b="1" dirty="0" smtClean="0"/>
              <a:t>”</a:t>
            </a:r>
          </a:p>
          <a:p>
            <a:pPr algn="ctr"/>
            <a:r>
              <a:rPr lang="ro-RO" sz="1200" dirty="0"/>
              <a:t>POSDRU/156/1.2/G/141228</a:t>
            </a:r>
            <a:endParaRPr lang="ro-RO" sz="12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31540" y="1052736"/>
            <a:ext cx="828092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1540" y="6237312"/>
            <a:ext cx="828092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55" y="6306830"/>
            <a:ext cx="938515" cy="484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400" dirty="0" smtClean="0"/>
              <a:t>Parteneri</a:t>
            </a:r>
            <a:endParaRPr lang="ro-RO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64904"/>
            <a:ext cx="2720728" cy="2721477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848133" y="2348880"/>
            <a:ext cx="3826768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03848" y="2348880"/>
            <a:ext cx="3826768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48133" y="2348880"/>
            <a:ext cx="3826768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  <p:pic>
        <p:nvPicPr>
          <p:cNvPr id="12" name="Content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436" y="3342165"/>
            <a:ext cx="3778016" cy="116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400" dirty="0" smtClean="0"/>
              <a:t>Sigla</a:t>
            </a:r>
            <a:endParaRPr lang="ro-RO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48133" y="2348880"/>
            <a:ext cx="3826768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03848" y="2348880"/>
            <a:ext cx="3826768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48133" y="2348880"/>
            <a:ext cx="3826768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23146"/>
            <a:ext cx="6048672" cy="4142158"/>
          </a:xfrm>
        </p:spPr>
      </p:pic>
    </p:spTree>
    <p:extLst>
      <p:ext uri="{BB962C8B-B14F-4D97-AF65-F5344CB8AC3E}">
        <p14:creationId xmlns:p14="http://schemas.microsoft.com/office/powerpoint/2010/main" val="12140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848133" y="2348880"/>
            <a:ext cx="3826768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48133" y="2348880"/>
            <a:ext cx="3826768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682" t="20599" r="38581" b="8703"/>
          <a:stretch/>
        </p:blipFill>
        <p:spPr>
          <a:xfrm>
            <a:off x="2002526" y="1268760"/>
            <a:ext cx="5138947" cy="48965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1628800"/>
            <a:ext cx="461665" cy="41044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o-RO" dirty="0" smtClean="0"/>
              <a:t>15 mai 2014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99555" y="1628800"/>
            <a:ext cx="461665" cy="41044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o-RO" dirty="0" smtClean="0"/>
              <a:t>15 noiembrie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0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17644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Obiectiv</a:t>
            </a:r>
            <a:r>
              <a:rPr lang="ro-RO" sz="2400" dirty="0" err="1" smtClean="0"/>
              <a:t>ul</a:t>
            </a:r>
            <a:r>
              <a:rPr lang="en-GB" sz="2400" dirty="0" smtClean="0"/>
              <a:t> general</a:t>
            </a:r>
            <a:r>
              <a:rPr lang="ro-RO" sz="2400" dirty="0" smtClean="0"/>
              <a:t> POSDRU</a:t>
            </a:r>
            <a:endParaRPr lang="ro-R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564904"/>
            <a:ext cx="8229600" cy="2667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dirty="0" smtClean="0"/>
              <a:t>Dezvoltarea </a:t>
            </a:r>
            <a:r>
              <a:rPr lang="it-IT" dirty="0"/>
              <a:t>capitalului uman si cresterea </a:t>
            </a:r>
            <a:r>
              <a:rPr lang="it-IT" dirty="0" smtClean="0"/>
              <a:t>competitivitatii, prin </a:t>
            </a:r>
            <a:r>
              <a:rPr lang="it-IT" dirty="0"/>
              <a:t>corelarea educatiei si invatarii pe tot parcursul vietii cu </a:t>
            </a:r>
            <a:r>
              <a:rPr lang="it-IT" dirty="0" smtClean="0"/>
              <a:t>piata muncii </a:t>
            </a:r>
            <a:r>
              <a:rPr lang="it-IT" dirty="0"/>
              <a:t>si asigurarea de oportunitati sporite pentru </a:t>
            </a:r>
            <a:r>
              <a:rPr lang="it-IT" dirty="0" smtClean="0"/>
              <a:t>participarea </a:t>
            </a:r>
            <a:r>
              <a:rPr lang="ro-RO" dirty="0" smtClean="0"/>
              <a:t>viitoare </a:t>
            </a:r>
            <a:r>
              <a:rPr lang="ro-RO" dirty="0"/>
              <a:t>pe o piata a muncii moderna, flexibila si </a:t>
            </a:r>
            <a:r>
              <a:rPr lang="ro-RO" dirty="0" smtClean="0"/>
              <a:t>inclusiva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359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17644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Obiectiv</a:t>
            </a:r>
            <a:r>
              <a:rPr lang="ro-RO" sz="2400" dirty="0" err="1" smtClean="0"/>
              <a:t>ul</a:t>
            </a:r>
            <a:r>
              <a:rPr lang="en-GB" sz="2400" dirty="0" smtClean="0"/>
              <a:t> general</a:t>
            </a:r>
            <a:r>
              <a:rPr lang="ro-RO" sz="2400" dirty="0" smtClean="0"/>
              <a:t> POSDRU</a:t>
            </a:r>
            <a:endParaRPr lang="ro-R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564904"/>
            <a:ext cx="8229600" cy="2667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dirty="0" smtClean="0"/>
              <a:t>Dezvoltarea </a:t>
            </a:r>
            <a:r>
              <a:rPr lang="it-IT" dirty="0"/>
              <a:t>capitalului uman si cresterea </a:t>
            </a:r>
            <a:r>
              <a:rPr lang="it-IT" dirty="0" smtClean="0"/>
              <a:t>competitivitatii, prin </a:t>
            </a:r>
            <a:r>
              <a:rPr lang="it-IT" dirty="0"/>
              <a:t>corelarea educatiei si invatarii pe tot parcursul vietii cu </a:t>
            </a:r>
            <a:r>
              <a:rPr lang="it-IT" dirty="0" smtClean="0"/>
              <a:t>piata muncii </a:t>
            </a:r>
            <a:r>
              <a:rPr lang="it-IT" dirty="0"/>
              <a:t>si asigurarea de oportunitati sporite pentru </a:t>
            </a:r>
            <a:r>
              <a:rPr lang="it-IT" dirty="0" smtClean="0"/>
              <a:t>participarea </a:t>
            </a:r>
            <a:r>
              <a:rPr lang="ro-RO" dirty="0" smtClean="0"/>
              <a:t>viitoare </a:t>
            </a:r>
            <a:r>
              <a:rPr lang="ro-RO" dirty="0"/>
              <a:t>pe o piata a muncii moderna, flexibila si </a:t>
            </a:r>
            <a:r>
              <a:rPr lang="ro-RO" dirty="0" smtClean="0"/>
              <a:t>inclusiva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8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04056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Obiectivele</a:t>
            </a:r>
            <a:r>
              <a:rPr lang="en-GB" sz="2400" dirty="0" smtClean="0"/>
              <a:t> </a:t>
            </a:r>
            <a:r>
              <a:rPr lang="en-GB" sz="2400" dirty="0" err="1" smtClean="0"/>
              <a:t>proiectului</a:t>
            </a:r>
            <a:endParaRPr lang="ro-R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48881"/>
            <a:ext cx="8229600" cy="3456384"/>
          </a:xfrm>
        </p:spPr>
        <p:txBody>
          <a:bodyPr>
            <a:normAutofit fontScale="77500" lnSpcReduction="20000"/>
          </a:bodyPr>
          <a:lstStyle/>
          <a:p>
            <a:pPr fontAlgn="auto"/>
            <a:r>
              <a:rPr lang="en-US" b="1" dirty="0"/>
              <a:t>OS1: </a:t>
            </a:r>
            <a:r>
              <a:rPr lang="ro-RO" b="1" dirty="0" smtClean="0"/>
              <a:t>îmbună</a:t>
            </a:r>
            <a:r>
              <a:rPr lang="en-US" b="1" dirty="0" smtClean="0"/>
              <a:t>t</a:t>
            </a:r>
            <a:r>
              <a:rPr lang="ro-RO" b="1" dirty="0" err="1" smtClean="0"/>
              <a:t>ăț</a:t>
            </a:r>
            <a:r>
              <a:rPr lang="en-US" b="1" dirty="0" err="1" smtClean="0"/>
              <a:t>irea</a:t>
            </a:r>
            <a:r>
              <a:rPr lang="en-US" b="1" dirty="0" smtClean="0"/>
              <a:t> </a:t>
            </a:r>
            <a:r>
              <a:rPr lang="en-US" b="1" dirty="0"/>
              <a:t>curriculei </a:t>
            </a:r>
            <a:r>
              <a:rPr lang="en-US" b="1" dirty="0" err="1" smtClean="0"/>
              <a:t>educa</a:t>
            </a:r>
            <a:r>
              <a:rPr lang="ro-RO" b="1" dirty="0"/>
              <a:t>ț</a:t>
            </a:r>
            <a:r>
              <a:rPr lang="en-US" b="1" dirty="0" err="1" smtClean="0"/>
              <a:t>ionale</a:t>
            </a:r>
            <a:r>
              <a:rPr lang="en-US" b="1" dirty="0" smtClean="0"/>
              <a:t> </a:t>
            </a:r>
            <a:r>
              <a:rPr lang="en-US" b="1" dirty="0" err="1" smtClean="0"/>
              <a:t>tradi</a:t>
            </a:r>
            <a:r>
              <a:rPr lang="ro-RO" b="1" dirty="0" smtClean="0"/>
              <a:t>ț</a:t>
            </a:r>
            <a:r>
              <a:rPr lang="en-US" b="1" dirty="0" err="1" smtClean="0"/>
              <a:t>ionale</a:t>
            </a:r>
            <a:r>
              <a:rPr lang="en-US" b="1" dirty="0" smtClean="0"/>
              <a:t> </a:t>
            </a:r>
            <a:r>
              <a:rPr lang="en-US" b="1" dirty="0" err="1"/>
              <a:t>prin</a:t>
            </a:r>
            <a:r>
              <a:rPr lang="en-US" b="1" dirty="0"/>
              <a:t> </a:t>
            </a:r>
            <a:r>
              <a:rPr lang="en-US" b="1" dirty="0" err="1"/>
              <a:t>dezvoltarea</a:t>
            </a:r>
            <a:r>
              <a:rPr lang="en-US" b="1" dirty="0"/>
              <a:t> </a:t>
            </a:r>
            <a:r>
              <a:rPr lang="en-US" b="1" dirty="0" err="1"/>
              <a:t>unui</a:t>
            </a:r>
            <a:r>
              <a:rPr lang="en-US" b="1" dirty="0"/>
              <a:t> </a:t>
            </a:r>
            <a:r>
              <a:rPr lang="en-US" b="1" dirty="0" err="1"/>
              <a:t>laborator</a:t>
            </a:r>
            <a:r>
              <a:rPr lang="en-US" b="1" dirty="0"/>
              <a:t> </a:t>
            </a:r>
            <a:r>
              <a:rPr lang="en-US" b="1" dirty="0" err="1"/>
              <a:t>practic</a:t>
            </a:r>
            <a:r>
              <a:rPr lang="en-US" b="1" dirty="0"/>
              <a:t> de </a:t>
            </a:r>
            <a:r>
              <a:rPr lang="en-US" b="1" dirty="0" err="1"/>
              <a:t>cercetare</a:t>
            </a:r>
            <a:r>
              <a:rPr lang="en-US" b="1" dirty="0"/>
              <a:t> </a:t>
            </a:r>
            <a:r>
              <a:rPr lang="ro-RO" b="1" dirty="0" smtClean="0"/>
              <a:t>ș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/>
              <a:t>testare</a:t>
            </a:r>
            <a:r>
              <a:rPr lang="en-US" b="1" dirty="0"/>
              <a:t> </a:t>
            </a:r>
            <a:r>
              <a:rPr lang="en-US" b="1" dirty="0" err="1" smtClean="0"/>
              <a:t>aplicativ</a:t>
            </a:r>
            <a:r>
              <a:rPr lang="ro-RO" b="1" dirty="0" smtClean="0"/>
              <a:t>ă</a:t>
            </a:r>
            <a:endParaRPr lang="en-US" b="1" dirty="0"/>
          </a:p>
          <a:p>
            <a:pPr marL="0" indent="0" fontAlgn="auto">
              <a:buNone/>
            </a:pP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  <a:p>
            <a:pPr fontAlgn="auto"/>
            <a:r>
              <a:rPr lang="en-US" b="1" dirty="0"/>
              <a:t>OS2</a:t>
            </a:r>
            <a:r>
              <a:rPr lang="en-US" b="1" dirty="0" smtClean="0"/>
              <a:t>:</a:t>
            </a:r>
            <a:r>
              <a:rPr lang="ro-RO" b="1" dirty="0" smtClean="0"/>
              <a:t> </a:t>
            </a:r>
            <a:r>
              <a:rPr lang="en-US" b="1" dirty="0" err="1" smtClean="0"/>
              <a:t>dezvoltarea</a:t>
            </a:r>
            <a:r>
              <a:rPr lang="en-US" b="1" dirty="0" smtClean="0"/>
              <a:t> </a:t>
            </a:r>
            <a:r>
              <a:rPr lang="en-US" b="1" dirty="0" err="1" smtClean="0"/>
              <a:t>competen</a:t>
            </a:r>
            <a:r>
              <a:rPr lang="ro-RO" b="1" dirty="0" smtClean="0"/>
              <a:t>ț</a:t>
            </a:r>
            <a:r>
              <a:rPr lang="en-US" b="1" dirty="0" err="1" smtClean="0"/>
              <a:t>elor</a:t>
            </a:r>
            <a:r>
              <a:rPr lang="en-US" b="1" dirty="0" smtClean="0"/>
              <a:t> </a:t>
            </a:r>
            <a:r>
              <a:rPr lang="ro-RO" b="1" dirty="0" smtClean="0"/>
              <a:t>ș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cunostin</a:t>
            </a:r>
            <a:r>
              <a:rPr lang="ro-RO" b="1" dirty="0" smtClean="0"/>
              <a:t>ț</a:t>
            </a:r>
            <a:r>
              <a:rPr lang="en-US" b="1" dirty="0" err="1" smtClean="0"/>
              <a:t>elor</a:t>
            </a:r>
            <a:r>
              <a:rPr lang="en-US" b="1" dirty="0" smtClean="0"/>
              <a:t> </a:t>
            </a:r>
            <a:r>
              <a:rPr lang="en-US" b="1" dirty="0"/>
              <a:t>practice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 smtClean="0"/>
              <a:t>studen</a:t>
            </a:r>
            <a:r>
              <a:rPr lang="ro-RO" b="1" dirty="0" smtClean="0"/>
              <a:t>ț</a:t>
            </a:r>
            <a:r>
              <a:rPr lang="en-US" b="1" dirty="0" smtClean="0"/>
              <a:t>ii </a:t>
            </a:r>
            <a:r>
              <a:rPr lang="en-US" b="1" dirty="0"/>
              <a:t>din </a:t>
            </a:r>
            <a:r>
              <a:rPr lang="en-US" b="1" dirty="0" err="1"/>
              <a:t>ciclul</a:t>
            </a:r>
            <a:r>
              <a:rPr lang="en-US" b="1" dirty="0"/>
              <a:t> </a:t>
            </a:r>
            <a:r>
              <a:rPr lang="en-US" b="1" dirty="0" err="1"/>
              <a:t>universitar</a:t>
            </a:r>
            <a:r>
              <a:rPr lang="en-US" b="1" dirty="0"/>
              <a:t> </a:t>
            </a:r>
            <a:r>
              <a:rPr lang="ro-RO" b="1" dirty="0" smtClean="0"/>
              <a:t>ș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/>
              <a:t>de </a:t>
            </a:r>
            <a:r>
              <a:rPr lang="en-US" b="1" dirty="0" err="1"/>
              <a:t>masterat</a:t>
            </a:r>
            <a:endParaRPr lang="en-US" b="1" dirty="0"/>
          </a:p>
          <a:p>
            <a:pPr fontAlgn="auto"/>
            <a:endParaRPr lang="en-US" b="1" dirty="0"/>
          </a:p>
          <a:p>
            <a:pPr fontAlgn="auto"/>
            <a:r>
              <a:rPr lang="en-US" b="1" dirty="0"/>
              <a:t>OS3: </a:t>
            </a:r>
            <a:r>
              <a:rPr lang="en-US" b="1" dirty="0" err="1" smtClean="0"/>
              <a:t>cre</a:t>
            </a:r>
            <a:r>
              <a:rPr lang="ro-RO" b="1" dirty="0" smtClean="0"/>
              <a:t>ș</a:t>
            </a:r>
            <a:r>
              <a:rPr lang="en-US" b="1" dirty="0" err="1" smtClean="0"/>
              <a:t>terea</a:t>
            </a:r>
            <a:r>
              <a:rPr lang="en-US" b="1" dirty="0" smtClean="0"/>
              <a:t> </a:t>
            </a:r>
            <a:r>
              <a:rPr lang="en-US" b="1" dirty="0" err="1"/>
              <a:t>accesului</a:t>
            </a:r>
            <a:r>
              <a:rPr lang="en-US" b="1" dirty="0"/>
              <a:t> </a:t>
            </a:r>
            <a:r>
              <a:rPr lang="en-US" b="1" dirty="0" err="1" smtClean="0"/>
              <a:t>studen</a:t>
            </a:r>
            <a:r>
              <a:rPr lang="ro-RO" b="1" dirty="0" smtClean="0"/>
              <a:t>ț</a:t>
            </a:r>
            <a:r>
              <a:rPr lang="en-US" b="1" dirty="0" err="1" smtClean="0"/>
              <a:t>ilor</a:t>
            </a:r>
            <a:r>
              <a:rPr lang="en-US" b="1" dirty="0" smtClean="0"/>
              <a:t> </a:t>
            </a:r>
            <a:r>
              <a:rPr lang="en-US" b="1" dirty="0" err="1"/>
              <a:t>pe</a:t>
            </a:r>
            <a:r>
              <a:rPr lang="en-US" b="1" dirty="0"/>
              <a:t> </a:t>
            </a:r>
            <a:r>
              <a:rPr lang="en-US" b="1" dirty="0" err="1" smtClean="0"/>
              <a:t>pia</a:t>
            </a:r>
            <a:r>
              <a:rPr lang="ro-RO" b="1" dirty="0" smtClean="0"/>
              <a:t>ț</a:t>
            </a:r>
            <a:r>
              <a:rPr lang="en-US" b="1" dirty="0" smtClean="0"/>
              <a:t>a </a:t>
            </a:r>
            <a:r>
              <a:rPr lang="en-US" b="1" dirty="0" err="1"/>
              <a:t>muncii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285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589" t="31801" r="32282" b="12200"/>
          <a:stretch/>
        </p:blipFill>
        <p:spPr>
          <a:xfrm>
            <a:off x="1202026" y="1126090"/>
            <a:ext cx="6739948" cy="503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733256"/>
            <a:ext cx="6984776" cy="16469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V</a:t>
            </a:r>
            <a:r>
              <a:rPr lang="ro-RO" dirty="0" smtClean="0"/>
              <a:t>ă</a:t>
            </a:r>
            <a:r>
              <a:rPr lang="en-GB" dirty="0" smtClean="0"/>
              <a:t> </a:t>
            </a:r>
            <a:r>
              <a:rPr lang="en-GB" dirty="0" err="1" smtClean="0"/>
              <a:t>mul</a:t>
            </a:r>
            <a:r>
              <a:rPr lang="ro-RO" dirty="0" smtClean="0"/>
              <a:t>ț</a:t>
            </a:r>
            <a:r>
              <a:rPr lang="en-GB" dirty="0" err="1" smtClean="0"/>
              <a:t>umesc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aten</a:t>
            </a:r>
            <a:r>
              <a:rPr lang="ro-RO" dirty="0" smtClean="0"/>
              <a:t>ț</a:t>
            </a:r>
            <a:r>
              <a:rPr lang="en-GB" dirty="0" err="1" smtClean="0"/>
              <a:t>ie</a:t>
            </a:r>
            <a:endParaRPr lang="ro-RO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268760"/>
            <a:ext cx="8229600" cy="917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err="1" smtClean="0"/>
              <a:t>Discu</a:t>
            </a:r>
            <a:r>
              <a:rPr lang="ro-RO" dirty="0" smtClean="0"/>
              <a:t>ț</a:t>
            </a:r>
            <a:r>
              <a:rPr lang="en-GB" dirty="0" smtClean="0"/>
              <a:t>ii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6112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185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Laborator de sisteme inteligente pentru transporturi în vederea creșterii calității și testării în învățământul superior românesc POSDRU/156/1.2/G/141228</vt:lpstr>
      <vt:lpstr>Parteneri</vt:lpstr>
      <vt:lpstr>Sigla</vt:lpstr>
      <vt:lpstr>PowerPoint Presentation</vt:lpstr>
      <vt:lpstr>Obiectivul general POSDRU</vt:lpstr>
      <vt:lpstr>Obiectivul general POSDRU</vt:lpstr>
      <vt:lpstr>Obiectivele proiectului</vt:lpstr>
      <vt:lpstr>PowerPoint Presentation</vt:lpstr>
      <vt:lpstr>Vă mulțumesc pentru atenție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Obiective Laborator ITS</dc:title>
  <dc:creator>Florin Nemtanu</dc:creator>
  <cp:lastModifiedBy>angel</cp:lastModifiedBy>
  <cp:revision>30</cp:revision>
  <dcterms:created xsi:type="dcterms:W3CDTF">2014-10-20T15:43:22Z</dcterms:created>
  <dcterms:modified xsi:type="dcterms:W3CDTF">2014-11-13T12:14:34Z</dcterms:modified>
</cp:coreProperties>
</file>